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CE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0"/>
  </p:normalViewPr>
  <p:slideViewPr>
    <p:cSldViewPr snapToGrid="0">
      <p:cViewPr varScale="1">
        <p:scale>
          <a:sx n="119" d="100"/>
          <a:sy n="119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23b13b5e5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23b13b5e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23b13b5e5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2a23b13b5e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23b13b5e5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2a23b13b5e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23b13b5e5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2a23b13b5e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23b13b5e5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2a23b13b5e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23b13b5e5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2a23b13b5e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 4">
            <a:hlinkClick r:id="" action="ppaction://media"/>
            <a:extLst>
              <a:ext uri="{FF2B5EF4-FFF2-40B4-BE49-F238E27FC236}">
                <a16:creationId xmlns:a16="http://schemas.microsoft.com/office/drawing/2014/main" id="{5DC34F8E-520A-43EA-EB93-7498DF68CB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12192000" cy="6858000"/>
          </a:xfrm>
          <a:prstGeom prst="rect">
            <a:avLst/>
          </a:prstGeom>
        </p:spPr>
      </p:pic>
      <p:pic>
        <p:nvPicPr>
          <p:cNvPr id="90" name="Google Shape;90;p13" descr="Ein Bild, das Text, Schrift, Screenshot, Grafiken enthält.&#10;&#10;Automatisch generierte Beschreibu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8000" y="315345"/>
            <a:ext cx="1364843" cy="71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 descr="Ein Bild, das Schwarz, Dunkelheit enthält.&#10;&#10;Automatisch generierte Beschreib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6DA43A-5D1D-E021-541D-C0B3EB04D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b="1" dirty="0">
                <a:solidFill>
                  <a:schemeClr val="bg1"/>
                </a:solidFill>
              </a:rPr>
              <a:t>Alex, Florian, Leonard, Mohamad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9DB027A-6D0B-66DD-6C5E-279E8EBD1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DE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Quantum Financial Forecasting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0" y="315345"/>
            <a:ext cx="1364843" cy="71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222881" y="1717475"/>
            <a:ext cx="9884100" cy="4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 and prepare stocks datasets from AlphaVantage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Quantum Neural Network with Pennylane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on different mathematical Curves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to classical NN with a similar number of parameters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Quantum Recurrent Neural Network</a:t>
            </a:r>
            <a:endParaRPr/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QRNN with classical RNN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Outlook:</a:t>
            </a:r>
            <a:endParaRPr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Quantum LSTM </a:t>
            </a:r>
            <a:endParaRPr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Hyperparameter Optimization (e.g. Learning Rate)</a:t>
            </a:r>
            <a:endParaRPr/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quantum circuit architectures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4556123" y="6488668"/>
            <a:ext cx="30797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Forecasting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222881" y="268584"/>
            <a:ext cx="79863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 from last Milestone</a:t>
            </a: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0650" y="3425550"/>
            <a:ext cx="4721352" cy="25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0" y="315345"/>
            <a:ext cx="1364845" cy="71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1026" y="507206"/>
            <a:ext cx="1130611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222875" y="268575"/>
            <a:ext cx="8581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 of Time Series Forecaster</a:t>
            </a: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Forecasting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pic>
        <p:nvPicPr>
          <p:cNvPr id="113" name="Google Shape;113;p15" descr="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Freihandzeichnungen&#10;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8763" y="1190475"/>
            <a:ext cx="8794471" cy="50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0" y="315345"/>
            <a:ext cx="1364845" cy="71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1026" y="507206"/>
            <a:ext cx="1130611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222881" y="1316600"/>
            <a:ext cx="9884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Variational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Quantum Circuit (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Pennylane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Forecasting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222881" y="268584"/>
            <a:ext cx="7986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QNN	</a:t>
            </a: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48475"/>
            <a:ext cx="6298000" cy="39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7729" y="2548475"/>
            <a:ext cx="6044896" cy="37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0" y="315345"/>
            <a:ext cx="1364845" cy="71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1026" y="507206"/>
            <a:ext cx="1130611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222881" y="1316600"/>
            <a:ext cx="988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all results were that accurate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Forecasting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222881" y="268584"/>
            <a:ext cx="7986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QNN	</a:t>
            </a: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5">
            <a:alphaModFix/>
          </a:blip>
          <a:srcRect t="-250"/>
          <a:stretch/>
        </p:blipFill>
        <p:spPr>
          <a:xfrm>
            <a:off x="5905474" y="2324356"/>
            <a:ext cx="6531104" cy="405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4990" y="2301530"/>
            <a:ext cx="6531104" cy="4077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0" y="315345"/>
            <a:ext cx="1364845" cy="71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1026" y="507206"/>
            <a:ext cx="1130611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Forecasting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222881" y="268584"/>
            <a:ext cx="7986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QRNN</a:t>
            </a: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325" y="3955612"/>
            <a:ext cx="10016026" cy="23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2188" y="1218802"/>
            <a:ext cx="7986299" cy="2150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DE09BF-7ABA-A1E9-42BD-523D893F5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489" y="3115604"/>
            <a:ext cx="4458918" cy="3344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06BF55-EC22-1AA3-78F7-028E164C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970"/>
          <a:stretch/>
        </p:blipFill>
        <p:spPr>
          <a:xfrm>
            <a:off x="-174650" y="3072577"/>
            <a:ext cx="4209139" cy="3430241"/>
          </a:xfrm>
          <a:prstGeom prst="rect">
            <a:avLst/>
          </a:prstGeom>
        </p:spPr>
      </p:pic>
      <p:pic>
        <p:nvPicPr>
          <p:cNvPr id="141" name="Google Shape;141;p18" descr="Ein Bild, das Text, Schrift, Screenshot, Grafiken enthält.&#10;&#10;Automatisch generierte Beschreibu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0" y="315345"/>
            <a:ext cx="1364845" cy="71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 descr="Ein Bild, das Schwarz, Dunkelheit enthält.&#10;&#10;Automatisch generierte Beschreibu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1026" y="507206"/>
            <a:ext cx="1130611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222881" y="1068962"/>
            <a:ext cx="98841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Quantum LTSM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classical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LSTM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Prevents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vanishing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exploding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QRNN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Circuit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forget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update)</a:t>
            </a: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feature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</a:t>
            </a:r>
            <a:r>
              <a:rPr lang="de-DE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status</a:t>
            </a:r>
            <a:r>
              <a:rPr lang="de-DE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457200" lvl="1" indent="-381000"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progress</a:t>
            </a:r>
            <a:endParaRPr lang="de-DE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Forecasting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sp>
        <p:nvSpPr>
          <p:cNvPr id="146" name="Google Shape;146;p18"/>
          <p:cNvSpPr txBox="1"/>
          <p:nvPr/>
        </p:nvSpPr>
        <p:spPr>
          <a:xfrm>
            <a:off x="222881" y="268584"/>
            <a:ext cx="7986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QLSTM</a:t>
            </a: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0EF54D-369B-A938-ED85-0FA4BC441E30}"/>
              </a:ext>
            </a:extLst>
          </p:cNvPr>
          <p:cNvSpPr/>
          <p:nvPr/>
        </p:nvSpPr>
        <p:spPr>
          <a:xfrm>
            <a:off x="447116" y="6287183"/>
            <a:ext cx="2333296" cy="2156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TRAIN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127EFA-FE79-1D5E-BA75-06355EF4EE9C}"/>
              </a:ext>
            </a:extLst>
          </p:cNvPr>
          <p:cNvSpPr/>
          <p:nvPr/>
        </p:nvSpPr>
        <p:spPr>
          <a:xfrm>
            <a:off x="4650630" y="6289592"/>
            <a:ext cx="2240826" cy="213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D4BE65-07FF-E431-E0F0-8FB796A6D429}"/>
              </a:ext>
            </a:extLst>
          </p:cNvPr>
          <p:cNvSpPr/>
          <p:nvPr/>
        </p:nvSpPr>
        <p:spPr>
          <a:xfrm>
            <a:off x="2814540" y="6289592"/>
            <a:ext cx="1131801" cy="2132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EC845-6E5C-D6A9-6668-1CDA36361C44}"/>
              </a:ext>
            </a:extLst>
          </p:cNvPr>
          <p:cNvSpPr/>
          <p:nvPr/>
        </p:nvSpPr>
        <p:spPr>
          <a:xfrm>
            <a:off x="6925584" y="6287183"/>
            <a:ext cx="1131801" cy="2132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CEEEB6-566E-EEE7-AD3B-015EB85B73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0363" y="3141725"/>
            <a:ext cx="4389258" cy="32919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4BBC31-ED37-B876-589D-73ECFF336EB6}"/>
              </a:ext>
            </a:extLst>
          </p:cNvPr>
          <p:cNvSpPr/>
          <p:nvPr/>
        </p:nvSpPr>
        <p:spPr>
          <a:xfrm>
            <a:off x="8662138" y="6285593"/>
            <a:ext cx="2240826" cy="213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E8CF0A-A5F9-F845-CEC7-ED074AAECF3A}"/>
              </a:ext>
            </a:extLst>
          </p:cNvPr>
          <p:cNvSpPr/>
          <p:nvPr/>
        </p:nvSpPr>
        <p:spPr>
          <a:xfrm>
            <a:off x="10937092" y="6283184"/>
            <a:ext cx="1131801" cy="2132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TEST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0" y="315345"/>
            <a:ext cx="1364845" cy="71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1026" y="507206"/>
            <a:ext cx="1130611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/>
        </p:nvSpPr>
        <p:spPr>
          <a:xfrm>
            <a:off x="222881" y="1717475"/>
            <a:ext cx="9884100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mathematical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stock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Optimization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layers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rate, etc.)</a:t>
            </a:r>
          </a:p>
          <a:p>
            <a:pPr marL="971550" lvl="1" indent="-514350"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different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stocks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(e.g.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technical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indicators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Deploying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autoencoder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quantum</a:t>
            </a:r>
            <a:r>
              <a:rPr lang="de-DE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endParaRPr lang="de-DE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de-DE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different possible </a:t>
            </a:r>
            <a:r>
              <a:rPr lang="de-DE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quantum</a:t>
            </a:r>
            <a:r>
              <a:rPr lang="de-DE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structures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Forecasting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  <p:sp>
        <p:nvSpPr>
          <p:cNvPr id="156" name="Google Shape;156;p19"/>
          <p:cNvSpPr txBox="1"/>
          <p:nvPr/>
        </p:nvSpPr>
        <p:spPr>
          <a:xfrm>
            <a:off x="222881" y="268584"/>
            <a:ext cx="7986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Outlook</a:t>
            </a: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226</Words>
  <Application>Microsoft Macintosh PowerPoint</Application>
  <PresentationFormat>Widescreen</PresentationFormat>
  <Paragraphs>56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Arial</vt:lpstr>
      <vt:lpstr>Office</vt:lpstr>
      <vt:lpstr>Quantum Financial Forecasting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Financial Forecasting</dc:title>
  <cp:lastModifiedBy>Hgog, Mohamad</cp:lastModifiedBy>
  <cp:revision>5</cp:revision>
  <dcterms:modified xsi:type="dcterms:W3CDTF">2023-12-05T15:09:02Z</dcterms:modified>
</cp:coreProperties>
</file>